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49"/>
    <p:restoredTop sz="94720"/>
  </p:normalViewPr>
  <p:slideViewPr>
    <p:cSldViewPr snapToGrid="0" showGuides="1">
      <p:cViewPr varScale="1">
        <p:scale>
          <a:sx n="207" d="100"/>
          <a:sy n="207" d="100"/>
        </p:scale>
        <p:origin x="1184" y="1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10" Type="http://schemas.openxmlformats.org/officeDocument/2006/relationships/customXml" Target="../customXml/item4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2593490-99B7-8D9E-E754-55F1BBE953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8838A607-8365-01AA-3641-EF66CEDD51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0EF4F37-28B1-A9B7-09CF-D5899F104F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3D023-0D0C-6942-AADA-AB0F39FCA3BA}" type="datetimeFigureOut">
              <a:rPr lang="de-DE" smtClean="0"/>
              <a:t>31.07.25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9F5A475-91D9-1426-4063-A771C943B5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9D0E9BE-E0B6-AD8D-7AD7-E3AE4164F2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7C9A3-7F07-6F4B-8816-B2D92A81A44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5715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22A98EF-E38C-3025-E009-6859E63F49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36288E82-5573-E35D-FC89-BEC676D7FF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A62B57D-39D8-30C1-CF0B-68C8F7AA4D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3D023-0D0C-6942-AADA-AB0F39FCA3BA}" type="datetimeFigureOut">
              <a:rPr lang="de-DE" smtClean="0"/>
              <a:t>31.07.25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7584603-6CE4-8F7B-3380-DA05635251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76E37F6-0EF4-CA80-1667-389FCEB660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7C9A3-7F07-6F4B-8816-B2D92A81A44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023787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F9C87A56-0289-2341-C669-22FE5868D37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59D95C59-D789-F88D-A487-2F45CE82C7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080D592-6523-C730-209B-900FB229D9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3D023-0D0C-6942-AADA-AB0F39FCA3BA}" type="datetimeFigureOut">
              <a:rPr lang="de-DE" smtClean="0"/>
              <a:t>31.07.25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28BFBCB-C91B-0027-C9CF-84C411543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067FBC1-3D59-FAD7-B136-88781A1663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7C9A3-7F07-6F4B-8816-B2D92A81A44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254102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5B67044-FE6C-3A88-3495-C3B5F309C6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70A2338-337C-10B4-E518-09517A5A61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A1A8436-D478-B791-1062-7656F9E64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3D023-0D0C-6942-AADA-AB0F39FCA3BA}" type="datetimeFigureOut">
              <a:rPr lang="de-DE" smtClean="0"/>
              <a:t>31.07.25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EE9ACCC-28AD-3DCD-C3A7-08DE5832A7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BE589ED-D0BF-EED0-73D5-2DAA76254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7C9A3-7F07-6F4B-8816-B2D92A81A44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838547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DC722A1-9347-C660-8F3E-FB5BF76E15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CF2FBBD-4FE0-54A0-755F-49485E0221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04AFEC5-BADC-3D7C-9CF4-E3C45D8F4C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3D023-0D0C-6942-AADA-AB0F39FCA3BA}" type="datetimeFigureOut">
              <a:rPr lang="de-DE" smtClean="0"/>
              <a:t>31.07.25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83BDA97-F188-802C-7CD0-390E0B5E7A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A204607-443F-E7CB-F72A-C285FC1B72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7C9A3-7F07-6F4B-8816-B2D92A81A44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02303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6ABB347-D44B-A362-7564-015D776843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E1FF7AF-D194-1312-0BDF-A76D7E3EFC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43596CC-1918-60A8-CE68-2E13670AC9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2C0C90A-16BA-7C33-B7D5-7162CBF0AF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3D023-0D0C-6942-AADA-AB0F39FCA3BA}" type="datetimeFigureOut">
              <a:rPr lang="de-DE" smtClean="0"/>
              <a:t>31.07.25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AD3DD18-77CA-9AB3-3279-F366CCC6EB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BB46BF0-B33A-EB91-E187-FB33F8644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7C9A3-7F07-6F4B-8816-B2D92A81A44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06097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03DAA2A-978C-9EAD-6FB8-EA13A0D3D0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42F9B08-DDA5-B4F7-8C4A-2068EF0498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EC3EBDDA-1065-B4C8-15F8-227E051485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4FCFC9E7-F48E-BD40-5F6C-6CCD09C8DD6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02BFA01D-C84C-3B62-6B5E-5CB69EA628D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3D79632D-0164-F143-DE15-02ECE24FE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3D023-0D0C-6942-AADA-AB0F39FCA3BA}" type="datetimeFigureOut">
              <a:rPr lang="de-DE" smtClean="0"/>
              <a:t>31.07.25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A5EBD321-D76B-DB70-1964-360901FCF8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089960F1-36B3-E409-5F3B-D8B33DF49F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7C9A3-7F07-6F4B-8816-B2D92A81A44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424608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D01D224-C331-0902-D257-6E495DD470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63352B5C-AD25-B806-563B-51510844B8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3D023-0D0C-6942-AADA-AB0F39FCA3BA}" type="datetimeFigureOut">
              <a:rPr lang="de-DE" smtClean="0"/>
              <a:t>31.07.25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7A1608F-EAAC-37F0-502D-FC6546DCEC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86E593C3-B2B0-1EC9-576D-1724DF93BD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7C9A3-7F07-6F4B-8816-B2D92A81A44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68062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C9A91CE3-E3A2-E3CD-392D-FF42F44D26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3D023-0D0C-6942-AADA-AB0F39FCA3BA}" type="datetimeFigureOut">
              <a:rPr lang="de-DE" smtClean="0"/>
              <a:t>31.07.25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CED39673-8502-AA47-49B7-05B3BB957A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E29C7CD-ADCF-4109-867E-D2B3C4B26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7C9A3-7F07-6F4B-8816-B2D92A81A44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3754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3ABCA35-6E9B-B96A-890B-537722C670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D9BF3AC-3652-06D1-5726-E7ADF0844D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41D7410A-D77A-912E-2483-768B3CE359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D9626BD-2C48-7C7A-222E-0C9D18BAAE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3D023-0D0C-6942-AADA-AB0F39FCA3BA}" type="datetimeFigureOut">
              <a:rPr lang="de-DE" smtClean="0"/>
              <a:t>31.07.25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4FD01FB-54E8-C54D-AEED-930B107C59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B7BA419-AC27-589C-5717-B59ABC311A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7C9A3-7F07-6F4B-8816-B2D92A81A44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85080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FF9F75C-D7A2-F86B-DDE1-9B91E90B97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AA62E642-8506-903C-37F2-14633FA4BCB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765316FC-4BD1-F6F3-ED53-DC6C10A6A3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01655A2-6D84-9FFB-4664-E8AD4063AE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3D023-0D0C-6942-AADA-AB0F39FCA3BA}" type="datetimeFigureOut">
              <a:rPr lang="de-DE" smtClean="0"/>
              <a:t>31.07.25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E93C99C-7577-E14A-6EC1-A323D49C2D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2C5438E-42C3-E2E1-5A6C-A868D215FA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7C9A3-7F07-6F4B-8816-B2D92A81A44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74588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DDCE245E-EC49-96E2-46AA-5AA03490BA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ABC1C0F-BE5B-7FED-BDD3-E3DB7AD0AA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BC5DB22-FFDC-D5EF-ED10-26CB74DCAF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203D023-0D0C-6942-AADA-AB0F39FCA3BA}" type="datetimeFigureOut">
              <a:rPr lang="de-DE" smtClean="0"/>
              <a:t>31.07.25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09C9392-6CB9-553C-47CF-7C6144687A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D68CD45-48A8-3FF8-B9B5-7DB1F74B89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6A7C9A3-7F07-6F4B-8816-B2D92A81A44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75869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>
            <a:extLst>
              <a:ext uri="{FF2B5EF4-FFF2-40B4-BE49-F238E27FC236}">
                <a16:creationId xmlns:a16="http://schemas.microsoft.com/office/drawing/2014/main" id="{EDC892AE-4D20-1598-F57E-CF2806FF25F3}"/>
              </a:ext>
            </a:extLst>
          </p:cNvPr>
          <p:cNvSpPr txBox="1"/>
          <p:nvPr/>
        </p:nvSpPr>
        <p:spPr>
          <a:xfrm>
            <a:off x="499863" y="3770912"/>
            <a:ext cx="1079819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spcAft>
                <a:spcPts val="600"/>
              </a:spcAft>
            </a:pPr>
            <a:r>
              <a:rPr lang="de-DE" altLang="de-DE" sz="1000" dirty="0">
                <a:latin typeface="Calibri" panose="020F0502020204030204" pitchFamily="34" charset="0"/>
              </a:rPr>
              <a:t>Unternehmen // Beziehung</a:t>
            </a:r>
          </a:p>
          <a:p>
            <a:pPr eaLnBrk="1" hangingPunct="1">
              <a:spcAft>
                <a:spcPts val="600"/>
              </a:spcAft>
            </a:pPr>
            <a:r>
              <a:rPr lang="de-DE" altLang="de-DE" sz="1000" dirty="0">
                <a:latin typeface="Calibri" panose="020F0502020204030204" pitchFamily="34" charset="0"/>
              </a:rPr>
              <a:t>Enterprise // Interest</a:t>
            </a:r>
          </a:p>
          <a:p>
            <a:pPr eaLnBrk="1" hangingPunct="1">
              <a:spcAft>
                <a:spcPts val="600"/>
              </a:spcAft>
            </a:pPr>
            <a:r>
              <a:rPr lang="de-DE" altLang="de-DE" sz="1000" dirty="0">
                <a:latin typeface="Calibri" panose="020F0502020204030204" pitchFamily="34" charset="0"/>
              </a:rPr>
              <a:t>...</a:t>
            </a:r>
          </a:p>
        </p:txBody>
      </p:sp>
    </p:spTree>
    <p:extLst>
      <p:ext uri="{BB962C8B-B14F-4D97-AF65-F5344CB8AC3E}">
        <p14:creationId xmlns:p14="http://schemas.microsoft.com/office/powerpoint/2010/main" val="27825217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9974A03683C16745ABBE287E7CFD9012" ma:contentTypeVersion="98" ma:contentTypeDescription="Ein neues Dokument erstellen." ma:contentTypeScope="" ma:versionID="5c2dd749d4580420d8d0f5259112aaae">
  <xsd:schema xmlns:xsd="http://www.w3.org/2001/XMLSchema" xmlns:xs="http://www.w3.org/2001/XMLSchema" xmlns:p="http://schemas.microsoft.com/office/2006/metadata/properties" xmlns:ns1="http://schemas.microsoft.com/sharepoint/v3" xmlns:ns2="01f689fd-ce1f-496c-86e8-16f6d5a6466c" xmlns:ns3="98b12467-c142-4334-9d31-02be22bc2c62" targetNamespace="http://schemas.microsoft.com/office/2006/metadata/properties" ma:root="true" ma:fieldsID="640277105b5e8eed53b9a0a9a28ebedf" ns1:_="" ns2:_="" ns3:_="">
    <xsd:import namespace="http://schemas.microsoft.com/sharepoint/v3"/>
    <xsd:import namespace="01f689fd-ce1f-496c-86e8-16f6d5a6466c"/>
    <xsd:import namespace="98b12467-c142-4334-9d31-02be22bc2c6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1:_ip_UnifiedCompliancePolicyProperties" minOccurs="0"/>
                <xsd:element ref="ns1:_ip_UnifiedCompliancePolicyUIAction" minOccurs="0"/>
                <xsd:element ref="ns2:MediaLengthInSeconds" minOccurs="0"/>
                <xsd:element ref="ns3:TaxCatchAll" minOccurs="0"/>
                <xsd:element ref="ns2:lcf76f155ced4ddcb4097134ff3c332f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Eigenschaften der einheitlichen Compliancerichtlinie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I-Aktion der einheitlichen Compliancerichtlinie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f689fd-ce1f-496c-86e8-16f6d5a6466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Bildmarkierungen" ma:readOnly="false" ma:fieldId="{5cf76f15-5ced-4ddc-b409-7134ff3c332f}" ma:taxonomyMulti="true" ma:sspId="3310362f-e38e-49da-9511-9b6ae3967e4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8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b12467-c142-4334-9d31-02be22bc2c62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65999820-1c16-469a-9680-f843739cf9ea}" ma:internalName="TaxCatchAll" ma:showField="CatchAllData" ma:web="98b12467-c142-4334-9d31-02be22bc2c6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PolicyDirtyBag xmlns="microsoft.office.server.policy.changes">
  <Microsoft.Office.RecordsManagement.PolicyFeatures.Expiration op="Delete"/>
</PolicyDirtyBag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8b12467-c142-4334-9d31-02be22bc2c62" xsi:nil="true"/>
    <_ip_UnifiedCompliancePolicyUIAction xmlns="http://schemas.microsoft.com/sharepoint/v3" xsi:nil="true"/>
    <lcf76f155ced4ddcb4097134ff3c332f xmlns="01f689fd-ce1f-496c-86e8-16f6d5a6466c">
      <Terms xmlns="http://schemas.microsoft.com/office/infopath/2007/PartnerControls"/>
    </lcf76f155ced4ddcb4097134ff3c332f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7845F2A2-94A2-41AD-A7A8-B67571274FA4}"/>
</file>

<file path=customXml/itemProps2.xml><?xml version="1.0" encoding="utf-8"?>
<ds:datastoreItem xmlns:ds="http://schemas.openxmlformats.org/officeDocument/2006/customXml" ds:itemID="{1611BFD6-D5BA-42FD-8461-82C05EE9035A}"/>
</file>

<file path=customXml/itemProps3.xml><?xml version="1.0" encoding="utf-8"?>
<ds:datastoreItem xmlns:ds="http://schemas.openxmlformats.org/officeDocument/2006/customXml" ds:itemID="{04FB0CBE-BC68-49D6-B06E-6FF9803588EB}"/>
</file>

<file path=customXml/itemProps4.xml><?xml version="1.0" encoding="utf-8"?>
<ds:datastoreItem xmlns:ds="http://schemas.openxmlformats.org/officeDocument/2006/customXml" ds:itemID="{82857F23-F49B-48D1-B167-B9A19DB56679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</Words>
  <Application>Microsoft Macintosh PowerPoint</Application>
  <PresentationFormat>Breitbild</PresentationFormat>
  <Paragraphs>3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Microsoft Office User</dc:creator>
  <cp:lastModifiedBy>Microsoft Office User</cp:lastModifiedBy>
  <cp:revision>1</cp:revision>
  <dcterms:created xsi:type="dcterms:W3CDTF">2025-07-31T17:20:52Z</dcterms:created>
  <dcterms:modified xsi:type="dcterms:W3CDTF">2025-07-31T17:22:28Z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0x0101009974A03683C16745ABBE287E7CFD9012</vt:lpwstr>
  </property>
  <property fmtid="{D5CDD505-2E9C-101B-9397-08002B2CF9AE}" pid="3" name="_dlc_policyId">
    <vt:lpwstr/>
  </property>
  <property fmtid="{D5CDD505-2E9C-101B-9397-08002B2CF9AE}" pid="4" name="ItemRetentionFormula">
    <vt:lpwstr/>
  </property>
</Properties>
</file>